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355075-0043-BB6F-3861-44CAC2F344D7}" name="Arquilla, Kyle" initials="AK" userId="S::karquill@kent.edu::00eb20b8-c6b4-41ef-b779-7ca073674d1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7D1BC-E987-21A8-7C26-EB4B0D72AA49}" v="74" dt="2026-04-12T17:50:52.421"/>
    <p1510:client id="{67A6EF1D-430C-EFDC-68FD-8DB259DA41C5}" v="117" dt="2026-04-13T14:39:48.134"/>
    <p1510:client id="{97E44ECE-D80C-4023-98E3-C34FF8DA01CB}" v="11" dt="2026-04-12T18:20:32.5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209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yner, Richard" userId="1e2221e7-0cad-4703-8e6c-564c1fc16330" providerId="ADAL" clId="{B4633DAC-3C77-49A4-8A72-75E204942C1A}"/>
    <pc:docChg chg="undo custSel modSld">
      <pc:chgData name="Joyner, Richard" userId="1e2221e7-0cad-4703-8e6c-564c1fc16330" providerId="ADAL" clId="{B4633DAC-3C77-49A4-8A72-75E204942C1A}" dt="2026-04-12T18:40:17.115" v="1067" actId="1076"/>
      <pc:docMkLst>
        <pc:docMk/>
      </pc:docMkLst>
      <pc:sldChg chg="addSp delSp modSp mod">
        <pc:chgData name="Joyner, Richard" userId="1e2221e7-0cad-4703-8e6c-564c1fc16330" providerId="ADAL" clId="{B4633DAC-3C77-49A4-8A72-75E204942C1A}" dt="2026-04-12T18:40:17.115" v="1067" actId="1076"/>
        <pc:sldMkLst>
          <pc:docMk/>
          <pc:sldMk cId="3242366336" sldId="256"/>
        </pc:sldMkLst>
        <pc:spChg chg="add mod">
          <ac:chgData name="Joyner, Richard" userId="1e2221e7-0cad-4703-8e6c-564c1fc16330" providerId="ADAL" clId="{B4633DAC-3C77-49A4-8A72-75E204942C1A}" dt="2026-04-12T18:32:38.505" v="1059" actId="1076"/>
          <ac:spMkLst>
            <pc:docMk/>
            <pc:sldMk cId="3242366336" sldId="256"/>
            <ac:spMk id="2" creationId="{120F8A5A-C351-A120-0006-A4CECF93F15B}"/>
          </ac:spMkLst>
        </pc:spChg>
        <pc:spChg chg="add del mod">
          <ac:chgData name="Joyner, Richard" userId="1e2221e7-0cad-4703-8e6c-564c1fc16330" providerId="ADAL" clId="{B4633DAC-3C77-49A4-8A72-75E204942C1A}" dt="2026-04-12T18:13:52.557" v="432"/>
          <ac:spMkLst>
            <pc:docMk/>
            <pc:sldMk cId="3242366336" sldId="256"/>
            <ac:spMk id="3" creationId="{880D5C5B-C8CA-D4EE-3780-6F410D1942B5}"/>
          </ac:spMkLst>
        </pc:spChg>
        <pc:spChg chg="add mod">
          <ac:chgData name="Joyner, Richard" userId="1e2221e7-0cad-4703-8e6c-564c1fc16330" providerId="ADAL" clId="{B4633DAC-3C77-49A4-8A72-75E204942C1A}" dt="2026-04-12T18:32:41.229" v="1060" actId="1076"/>
          <ac:spMkLst>
            <pc:docMk/>
            <pc:sldMk cId="3242366336" sldId="256"/>
            <ac:spMk id="4" creationId="{E189AB76-CDF9-9D77-1BD1-702B9CD26647}"/>
          </ac:spMkLst>
        </pc:spChg>
        <pc:spChg chg="add">
          <ac:chgData name="Joyner, Richard" userId="1e2221e7-0cad-4703-8e6c-564c1fc16330" providerId="ADAL" clId="{B4633DAC-3C77-49A4-8A72-75E204942C1A}" dt="2026-04-12T18:20:02.246" v="665"/>
          <ac:spMkLst>
            <pc:docMk/>
            <pc:sldMk cId="3242366336" sldId="256"/>
            <ac:spMk id="5" creationId="{6C17841F-B576-0839-143C-4603FA80FED7}"/>
          </ac:spMkLst>
        </pc:spChg>
        <pc:spChg chg="add mod">
          <ac:chgData name="Joyner, Richard" userId="1e2221e7-0cad-4703-8e6c-564c1fc16330" providerId="ADAL" clId="{B4633DAC-3C77-49A4-8A72-75E204942C1A}" dt="2026-04-12T18:20:19.196" v="669"/>
          <ac:spMkLst>
            <pc:docMk/>
            <pc:sldMk cId="3242366336" sldId="256"/>
            <ac:spMk id="7" creationId="{B7D0BA80-2D94-ADC3-2034-33EE025B9EE0}"/>
          </ac:spMkLst>
        </pc:spChg>
        <pc:spChg chg="add">
          <ac:chgData name="Joyner, Richard" userId="1e2221e7-0cad-4703-8e6c-564c1fc16330" providerId="ADAL" clId="{B4633DAC-3C77-49A4-8A72-75E204942C1A}" dt="2026-04-12T18:20:30.551" v="670"/>
          <ac:spMkLst>
            <pc:docMk/>
            <pc:sldMk cId="3242366336" sldId="256"/>
            <ac:spMk id="8" creationId="{AB9BF0CD-98B0-BBC4-84C1-D5731535D046}"/>
          </ac:spMkLst>
        </pc:spChg>
        <pc:picChg chg="add mod">
          <ac:chgData name="Joyner, Richard" userId="1e2221e7-0cad-4703-8e6c-564c1fc16330" providerId="ADAL" clId="{B4633DAC-3C77-49A4-8A72-75E204942C1A}" dt="2026-04-12T18:33:06.594" v="1063" actId="1076"/>
          <ac:picMkLst>
            <pc:docMk/>
            <pc:sldMk cId="3242366336" sldId="256"/>
            <ac:picMk id="11" creationId="{E72F6EFF-7104-C7FD-6C25-C2C79FE3BE5B}"/>
          </ac:picMkLst>
        </pc:picChg>
        <pc:picChg chg="add mod">
          <ac:chgData name="Joyner, Richard" userId="1e2221e7-0cad-4703-8e6c-564c1fc16330" providerId="ADAL" clId="{B4633DAC-3C77-49A4-8A72-75E204942C1A}" dt="2026-04-12T18:40:17.115" v="1067" actId="1076"/>
          <ac:picMkLst>
            <pc:docMk/>
            <pc:sldMk cId="3242366336" sldId="256"/>
            <ac:picMk id="14" creationId="{8199AED7-4DA7-028F-197B-045D6A71D168}"/>
          </ac:picMkLst>
        </pc:picChg>
      </pc:sldChg>
    </pc:docChg>
  </pc:docChgLst>
  <pc:docChgLst>
    <pc:chgData name="Arquilla, Kyle" userId="S::karquill@kent.edu::00eb20b8-c6b4-41ef-b779-7ca073674d17" providerId="AD" clId="Web-{1C67D1BC-E987-21A8-7C26-EB4B0D72AA49}"/>
    <pc:docChg chg="modSld">
      <pc:chgData name="Arquilla, Kyle" userId="S::karquill@kent.edu::00eb20b8-c6b4-41ef-b779-7ca073674d17" providerId="AD" clId="Web-{1C67D1BC-E987-21A8-7C26-EB4B0D72AA49}" dt="2026-04-12T17:50:52.421" v="63" actId="20577"/>
      <pc:docMkLst>
        <pc:docMk/>
      </pc:docMkLst>
      <pc:sldChg chg="modSp">
        <pc:chgData name="Arquilla, Kyle" userId="S::karquill@kent.edu::00eb20b8-c6b4-41ef-b779-7ca073674d17" providerId="AD" clId="Web-{1C67D1BC-E987-21A8-7C26-EB4B0D72AA49}" dt="2026-04-12T17:50:52.421" v="63" actId="20577"/>
        <pc:sldMkLst>
          <pc:docMk/>
          <pc:sldMk cId="3242366336" sldId="256"/>
        </pc:sldMkLst>
        <pc:spChg chg="mod">
          <ac:chgData name="Arquilla, Kyle" userId="S::karquill@kent.edu::00eb20b8-c6b4-41ef-b779-7ca073674d17" providerId="AD" clId="Web-{1C67D1BC-E987-21A8-7C26-EB4B0D72AA49}" dt="2026-04-12T16:45:07.256" v="35" actId="1076"/>
          <ac:spMkLst>
            <pc:docMk/>
            <pc:sldMk cId="3242366336" sldId="256"/>
            <ac:spMk id="6" creationId="{4261677F-5F59-BE55-D180-A9F5E1786F79}"/>
          </ac:spMkLst>
        </pc:spChg>
        <pc:spChg chg="mod">
          <ac:chgData name="Arquilla, Kyle" userId="S::karquill@kent.edu::00eb20b8-c6b4-41ef-b779-7ca073674d17" providerId="AD" clId="Web-{1C67D1BC-E987-21A8-7C26-EB4B0D72AA49}" dt="2026-04-12T17:50:52.421" v="63" actId="20577"/>
          <ac:spMkLst>
            <pc:docMk/>
            <pc:sldMk cId="3242366336" sldId="256"/>
            <ac:spMk id="15" creationId="{309658D2-AC58-C00C-7EA8-BA157B72562A}"/>
          </ac:spMkLst>
        </pc:spChg>
        <pc:picChg chg="mod modCrop">
          <ac:chgData name="Arquilla, Kyle" userId="S::karquill@kent.edu::00eb20b8-c6b4-41ef-b779-7ca073674d17" providerId="AD" clId="Web-{1C67D1BC-E987-21A8-7C26-EB4B0D72AA49}" dt="2026-04-12T16:46:25.933" v="45" actId="1076"/>
          <ac:picMkLst>
            <pc:docMk/>
            <pc:sldMk cId="3242366336" sldId="256"/>
            <ac:picMk id="10" creationId="{4C735DC5-96CF-528E-F533-71F8E1498287}"/>
          </ac:picMkLst>
        </pc:picChg>
        <pc:picChg chg="mod modCrop">
          <ac:chgData name="Arquilla, Kyle" userId="S::karquill@kent.edu::00eb20b8-c6b4-41ef-b779-7ca073674d17" providerId="AD" clId="Web-{1C67D1BC-E987-21A8-7C26-EB4B0D72AA49}" dt="2026-04-12T16:47:45" v="57"/>
          <ac:picMkLst>
            <pc:docMk/>
            <pc:sldMk cId="3242366336" sldId="256"/>
            <ac:picMk id="12" creationId="{F83B014C-E4FF-0C99-CEF2-286C13063665}"/>
          </ac:picMkLst>
        </pc:picChg>
      </pc:sldChg>
    </pc:docChg>
  </pc:docChgLst>
  <pc:docChgLst>
    <pc:chgData name="Arquilla, Kyle" userId="S::karquill@kent.edu::00eb20b8-c6b4-41ef-b779-7ca073674d17" providerId="AD" clId="Web-{67A6EF1D-430C-EFDC-68FD-8DB259DA41C5}"/>
    <pc:docChg chg="mod modSld">
      <pc:chgData name="Arquilla, Kyle" userId="S::karquill@kent.edu::00eb20b8-c6b4-41ef-b779-7ca073674d17" providerId="AD" clId="Web-{67A6EF1D-430C-EFDC-68FD-8DB259DA41C5}" dt="2026-04-13T14:39:48.134" v="102" actId="1076"/>
      <pc:docMkLst>
        <pc:docMk/>
      </pc:docMkLst>
      <pc:sldChg chg="addSp delSp modSp">
        <pc:chgData name="Arquilla, Kyle" userId="S::karquill@kent.edu::00eb20b8-c6b4-41ef-b779-7ca073674d17" providerId="AD" clId="Web-{67A6EF1D-430C-EFDC-68FD-8DB259DA41C5}" dt="2026-04-13T14:39:48.134" v="102" actId="1076"/>
        <pc:sldMkLst>
          <pc:docMk/>
          <pc:sldMk cId="3242366336" sldId="256"/>
        </pc:sldMkLst>
        <pc:spChg chg="mod">
          <ac:chgData name="Arquilla, Kyle" userId="S::karquill@kent.edu::00eb20b8-c6b4-41ef-b779-7ca073674d17" providerId="AD" clId="Web-{67A6EF1D-430C-EFDC-68FD-8DB259DA41C5}" dt="2026-04-13T05:05:13.210" v="70" actId="1076"/>
          <ac:spMkLst>
            <pc:docMk/>
            <pc:sldMk cId="3242366336" sldId="256"/>
            <ac:spMk id="2" creationId="{120F8A5A-C351-A120-0006-A4CECF93F15B}"/>
          </ac:spMkLst>
        </pc:spChg>
        <pc:spChg chg="mod">
          <ac:chgData name="Arquilla, Kyle" userId="S::karquill@kent.edu::00eb20b8-c6b4-41ef-b779-7ca073674d17" providerId="AD" clId="Web-{67A6EF1D-430C-EFDC-68FD-8DB259DA41C5}" dt="2026-04-13T14:39:40.978" v="100" actId="1076"/>
          <ac:spMkLst>
            <pc:docMk/>
            <pc:sldMk cId="3242366336" sldId="256"/>
            <ac:spMk id="4" creationId="{E189AB76-CDF9-9D77-1BD1-702B9CD26647}"/>
          </ac:spMkLst>
        </pc:spChg>
        <pc:spChg chg="add mod">
          <ac:chgData name="Arquilla, Kyle" userId="S::karquill@kent.edu::00eb20b8-c6b4-41ef-b779-7ca073674d17" providerId="AD" clId="Web-{67A6EF1D-430C-EFDC-68FD-8DB259DA41C5}" dt="2026-04-13T14:39:48.134" v="102" actId="1076"/>
          <ac:spMkLst>
            <pc:docMk/>
            <pc:sldMk cId="3242366336" sldId="256"/>
            <ac:spMk id="5" creationId="{B1CD32A0-A8E9-99EC-1D9C-14FA6BE1133F}"/>
          </ac:spMkLst>
        </pc:spChg>
        <pc:spChg chg="mod">
          <ac:chgData name="Arquilla, Kyle" userId="S::karquill@kent.edu::00eb20b8-c6b4-41ef-b779-7ca073674d17" providerId="AD" clId="Web-{67A6EF1D-430C-EFDC-68FD-8DB259DA41C5}" dt="2026-04-13T00:08:27.738" v="28" actId="1076"/>
          <ac:spMkLst>
            <pc:docMk/>
            <pc:sldMk cId="3242366336" sldId="256"/>
            <ac:spMk id="15" creationId="{309658D2-AC58-C00C-7EA8-BA157B72562A}"/>
          </ac:spMkLst>
        </pc:spChg>
        <pc:picChg chg="add mod modCrop">
          <ac:chgData name="Arquilla, Kyle" userId="S::karquill@kent.edu::00eb20b8-c6b4-41ef-b779-7ca073674d17" providerId="AD" clId="Web-{67A6EF1D-430C-EFDC-68FD-8DB259DA41C5}" dt="2026-04-13T05:04:52.194" v="67" actId="1076"/>
          <ac:picMkLst>
            <pc:docMk/>
            <pc:sldMk cId="3242366336" sldId="256"/>
            <ac:picMk id="3" creationId="{F6A5C857-0942-681E-4B7A-203A9A34DA2E}"/>
          </ac:picMkLst>
        </pc:picChg>
        <pc:picChg chg="add mod">
          <ac:chgData name="Arquilla, Kyle" userId="S::karquill@kent.edu::00eb20b8-c6b4-41ef-b779-7ca073674d17" providerId="AD" clId="Web-{67A6EF1D-430C-EFDC-68FD-8DB259DA41C5}" dt="2026-04-13T14:17:42.947" v="89" actId="1076"/>
          <ac:picMkLst>
            <pc:docMk/>
            <pc:sldMk cId="3242366336" sldId="256"/>
            <ac:picMk id="7" creationId="{D1E7B432-94A1-2F3F-694B-7CF6E712BF12}"/>
          </ac:picMkLst>
        </pc:picChg>
        <pc:picChg chg="add del mod">
          <ac:chgData name="Arquilla, Kyle" userId="S::karquill@kent.edu::00eb20b8-c6b4-41ef-b779-7ca073674d17" providerId="AD" clId="Web-{67A6EF1D-430C-EFDC-68FD-8DB259DA41C5}" dt="2026-04-13T14:39:27.744" v="98" actId="1076"/>
          <ac:picMkLst>
            <pc:docMk/>
            <pc:sldMk cId="3242366336" sldId="256"/>
            <ac:picMk id="8" creationId="{8C604B80-3912-B2D3-CE12-0D0757476A53}"/>
          </ac:picMkLst>
        </pc:picChg>
        <pc:picChg chg="add mod">
          <ac:chgData name="Arquilla, Kyle" userId="S::karquill@kent.edu::00eb20b8-c6b4-41ef-b779-7ca073674d17" providerId="AD" clId="Web-{67A6EF1D-430C-EFDC-68FD-8DB259DA41C5}" dt="2026-04-13T14:39:29.338" v="99" actId="1076"/>
          <ac:picMkLst>
            <pc:docMk/>
            <pc:sldMk cId="3242366336" sldId="256"/>
            <ac:picMk id="9" creationId="{51970D3B-8B94-953C-847C-BA1D30C75A34}"/>
          </ac:picMkLst>
        </pc:picChg>
        <pc:picChg chg="del">
          <ac:chgData name="Arquilla, Kyle" userId="S::karquill@kent.edu::00eb20b8-c6b4-41ef-b779-7ca073674d17" providerId="AD" clId="Web-{67A6EF1D-430C-EFDC-68FD-8DB259DA41C5}" dt="2026-04-13T00:05:15.324" v="1"/>
          <ac:picMkLst>
            <pc:docMk/>
            <pc:sldMk cId="3242366336" sldId="256"/>
            <ac:picMk id="11" creationId="{E72F6EFF-7104-C7FD-6C25-C2C79FE3BE5B}"/>
          </ac:picMkLst>
        </pc:picChg>
        <pc:picChg chg="mod">
          <ac:chgData name="Arquilla, Kyle" userId="S::karquill@kent.edu::00eb20b8-c6b4-41ef-b779-7ca073674d17" providerId="AD" clId="Web-{67A6EF1D-430C-EFDC-68FD-8DB259DA41C5}" dt="2026-04-13T14:39:43.744" v="101" actId="1076"/>
          <ac:picMkLst>
            <pc:docMk/>
            <pc:sldMk cId="3242366336" sldId="256"/>
            <ac:picMk id="14" creationId="{8199AED7-4DA7-028F-197B-045D6A71D16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11E0595F-BA30-4EE2-A3C1-EC6AEBE46AC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490628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0595F-BA30-4EE2-A3C1-EC6AEBE46AC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4016352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tint val="82000"/>
                  </a:schemeClr>
                </a:solidFill>
              </a:defRPr>
            </a:lvl1pPr>
            <a:lvl2pPr marL="2194560" indent="0">
              <a:buNone/>
              <a:defRPr sz="9600">
                <a:solidFill>
                  <a:schemeClr val="tx1">
                    <a:tint val="82000"/>
                  </a:schemeClr>
                </a:solidFill>
              </a:defRPr>
            </a:lvl2pPr>
            <a:lvl3pPr marL="4389120" indent="0">
              <a:buNone/>
              <a:defRPr sz="8640">
                <a:solidFill>
                  <a:schemeClr val="tx1">
                    <a:tint val="82000"/>
                  </a:schemeClr>
                </a:solidFill>
              </a:defRPr>
            </a:lvl3pPr>
            <a:lvl4pPr marL="6583680" indent="0">
              <a:buNone/>
              <a:defRPr sz="7680">
                <a:solidFill>
                  <a:schemeClr val="tx1">
                    <a:tint val="82000"/>
                  </a:schemeClr>
                </a:solidFill>
              </a:defRPr>
            </a:lvl4pPr>
            <a:lvl5pPr marL="8778240" indent="0">
              <a:buNone/>
              <a:defRPr sz="7680">
                <a:solidFill>
                  <a:schemeClr val="tx1">
                    <a:tint val="82000"/>
                  </a:schemeClr>
                </a:solidFill>
              </a:defRPr>
            </a:lvl5pPr>
            <a:lvl6pPr marL="10972800" indent="0">
              <a:buNone/>
              <a:defRPr sz="7680">
                <a:solidFill>
                  <a:schemeClr val="tx1">
                    <a:tint val="82000"/>
                  </a:schemeClr>
                </a:solidFill>
              </a:defRPr>
            </a:lvl6pPr>
            <a:lvl7pPr marL="13167360" indent="0">
              <a:buNone/>
              <a:defRPr sz="7680">
                <a:solidFill>
                  <a:schemeClr val="tx1">
                    <a:tint val="82000"/>
                  </a:schemeClr>
                </a:solidFill>
              </a:defRPr>
            </a:lvl7pPr>
            <a:lvl8pPr marL="15361920" indent="0">
              <a:buNone/>
              <a:defRPr sz="7680">
                <a:solidFill>
                  <a:schemeClr val="tx1">
                    <a:tint val="82000"/>
                  </a:schemeClr>
                </a:solidFill>
              </a:defRPr>
            </a:lvl8pPr>
            <a:lvl9pPr marL="17556480" indent="0">
              <a:buNone/>
              <a:defRPr sz="7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E0595F-BA30-4EE2-A3C1-EC6AEBE46AC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2879379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E0595F-BA30-4EE2-A3C1-EC6AEBE46AC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1675828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E0595F-BA30-4EE2-A3C1-EC6AEBE46AC9}" type="datetimeFigureOut">
              <a:rPr lang="en-US" smtClean="0"/>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3604119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E0595F-BA30-4EE2-A3C1-EC6AEBE46AC9}" type="datetimeFigureOut">
              <a:rPr lang="en-US" smtClean="0"/>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4036767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0595F-BA30-4EE2-A3C1-EC6AEBE46AC9}" type="datetimeFigureOut">
              <a:rPr lang="en-US" smtClean="0"/>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3931350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11E0595F-BA30-4EE2-A3C1-EC6AEBE46AC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3046409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11E0595F-BA30-4EE2-A3C1-EC6AEBE46AC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3962249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0595F-BA30-4EE2-A3C1-EC6AEBE46AC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38974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E0595F-BA30-4EE2-A3C1-EC6AEBE46AC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2B06E3-896E-4F61-A38E-049FAC50DDF0}" type="slidenum">
              <a:rPr lang="en-US" smtClean="0"/>
              <a:t>‹#›</a:t>
            </a:fld>
            <a:endParaRPr lang="en-US"/>
          </a:p>
        </p:txBody>
      </p:sp>
    </p:spTree>
    <p:extLst>
      <p:ext uri="{BB962C8B-B14F-4D97-AF65-F5344CB8AC3E}">
        <p14:creationId xmlns:p14="http://schemas.microsoft.com/office/powerpoint/2010/main" val="4058426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82000"/>
                  </a:schemeClr>
                </a:solidFill>
              </a:defRPr>
            </a:lvl1pPr>
          </a:lstStyle>
          <a:p>
            <a:fld id="{11E0595F-BA30-4EE2-A3C1-EC6AEBE46AC9}" type="datetimeFigureOut">
              <a:rPr lang="en-US" smtClean="0"/>
              <a:t>4/13/2026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82000"/>
                  </a:schemeClr>
                </a:solidFill>
              </a:defRPr>
            </a:lvl1pPr>
          </a:lstStyle>
          <a:p>
            <a:fld id="{BD2B06E3-896E-4F61-A38E-049FAC50DDF0}" type="slidenum">
              <a:rPr lang="en-US" smtClean="0"/>
              <a:t>‹#›</a:t>
            </a:fld>
            <a:endParaRPr lang="en-US"/>
          </a:p>
        </p:txBody>
      </p:sp>
    </p:spTree>
    <p:extLst>
      <p:ext uri="{BB962C8B-B14F-4D97-AF65-F5344CB8AC3E}">
        <p14:creationId xmlns:p14="http://schemas.microsoft.com/office/powerpoint/2010/main" val="1700805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4261677F-5F59-BE55-D180-A9F5E1786F79}"/>
              </a:ext>
            </a:extLst>
          </p:cNvPr>
          <p:cNvSpPr>
            <a:spLocks noChangeArrowheads="1"/>
          </p:cNvSpPr>
          <p:nvPr/>
        </p:nvSpPr>
        <p:spPr bwMode="auto">
          <a:xfrm>
            <a:off x="9922454" y="-5080"/>
            <a:ext cx="24090008"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5400" b="0" i="0" u="none" strike="noStrike" cap="none" normalizeH="0" baseline="0" err="1">
                <a:ln>
                  <a:noFill/>
                </a:ln>
                <a:solidFill>
                  <a:srgbClr val="000000"/>
                </a:solidFill>
                <a:effectLst/>
                <a:latin typeface="Times New Roman" panose="02020603050405020304" pitchFamily="18" charset="0"/>
                <a:cs typeface="Times New Roman" panose="02020603050405020304" pitchFamily="18" charset="0"/>
              </a:rPr>
              <a:t>EduGen</a:t>
            </a:r>
            <a:r>
              <a:rPr kumimoji="0" lang="en-US" altLang="en-US" sz="5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5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An AI-Powered Pipeline for Automated Educational Slideshow and Video Generation with RAG-Enhanced Accuracy</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Group Members: Kyle Arquilla, Nathanael Craver, Richard Joyner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Research Advisor: Deepshikha Bhati</a:t>
            </a:r>
          </a:p>
        </p:txBody>
      </p:sp>
      <p:pic>
        <p:nvPicPr>
          <p:cNvPr id="10" name="Picture 9">
            <a:extLst>
              <a:ext uri="{FF2B5EF4-FFF2-40B4-BE49-F238E27FC236}">
                <a16:creationId xmlns:a16="http://schemas.microsoft.com/office/drawing/2014/main" id="{4C735DC5-96CF-528E-F533-71F8E1498287}"/>
              </a:ext>
            </a:extLst>
          </p:cNvPr>
          <p:cNvPicPr>
            <a:picLocks noChangeAspect="1"/>
          </p:cNvPicPr>
          <p:nvPr/>
        </p:nvPicPr>
        <p:blipFill>
          <a:blip r:embed="rId2">
            <a:extLst>
              <a:ext uri="{28A0092B-C50C-407E-A947-70E740481C1C}">
                <a14:useLocalDpi xmlns:a14="http://schemas.microsoft.com/office/drawing/2010/main" val="0"/>
              </a:ext>
            </a:extLst>
          </a:blip>
          <a:srcRect l="1826" t="5639" r="1674" b="1143"/>
          <a:stretch>
            <a:fillRect/>
          </a:stretch>
        </p:blipFill>
        <p:spPr>
          <a:xfrm>
            <a:off x="2754781" y="3757"/>
            <a:ext cx="5548798" cy="3952371"/>
          </a:xfrm>
          <a:prstGeom prst="rect">
            <a:avLst/>
          </a:prstGeom>
        </p:spPr>
      </p:pic>
      <p:pic>
        <p:nvPicPr>
          <p:cNvPr id="12" name="Picture 11">
            <a:extLst>
              <a:ext uri="{FF2B5EF4-FFF2-40B4-BE49-F238E27FC236}">
                <a16:creationId xmlns:a16="http://schemas.microsoft.com/office/drawing/2014/main" id="{F83B014C-E4FF-0C99-CEF2-286C13063665}"/>
              </a:ext>
            </a:extLst>
          </p:cNvPr>
          <p:cNvPicPr>
            <a:picLocks noChangeAspect="1"/>
          </p:cNvPicPr>
          <p:nvPr/>
        </p:nvPicPr>
        <p:blipFill>
          <a:blip r:embed="rId3">
            <a:extLst>
              <a:ext uri="{28A0092B-C50C-407E-A947-70E740481C1C}">
                <a14:useLocalDpi xmlns:a14="http://schemas.microsoft.com/office/drawing/2010/main" val="0"/>
              </a:ext>
            </a:extLst>
          </a:blip>
          <a:srcRect b="-6484"/>
          <a:stretch>
            <a:fillRect/>
          </a:stretch>
        </p:blipFill>
        <p:spPr>
          <a:xfrm>
            <a:off x="36896311" y="417115"/>
            <a:ext cx="3912279" cy="3344064"/>
          </a:xfrm>
          <a:prstGeom prst="rect">
            <a:avLst/>
          </a:prstGeom>
        </p:spPr>
      </p:pic>
      <p:sp>
        <p:nvSpPr>
          <p:cNvPr id="15" name="TextBox 14">
            <a:extLst>
              <a:ext uri="{FF2B5EF4-FFF2-40B4-BE49-F238E27FC236}">
                <a16:creationId xmlns:a16="http://schemas.microsoft.com/office/drawing/2014/main" id="{309658D2-AC58-C00C-7EA8-BA157B72562A}"/>
              </a:ext>
            </a:extLst>
          </p:cNvPr>
          <p:cNvSpPr txBox="1"/>
          <p:nvPr/>
        </p:nvSpPr>
        <p:spPr>
          <a:xfrm>
            <a:off x="2201804" y="4515875"/>
            <a:ext cx="12283440" cy="8710077"/>
          </a:xfrm>
          <a:prstGeom prst="rect">
            <a:avLst/>
          </a:prstGeom>
          <a:noFill/>
        </p:spPr>
        <p:txBody>
          <a:bodyPr wrap="square" lIns="91440" tIns="45720" rIns="91440" bIns="45720" rtlCol="0" anchor="t">
            <a:spAutoFit/>
          </a:bodyPr>
          <a:lstStyle/>
          <a:p>
            <a:pPr algn="ctr"/>
            <a:r>
              <a:rPr lang="en-US" sz="4800" b="1" u="sng" dirty="0">
                <a:latin typeface="Times New Roman"/>
                <a:cs typeface="Times New Roman"/>
              </a:rPr>
              <a:t>Abstract</a:t>
            </a:r>
          </a:p>
          <a:p>
            <a:pPr algn="ctr"/>
            <a:r>
              <a:rPr lang="en-US" sz="3200" dirty="0" err="1">
                <a:latin typeface="Times New Roman"/>
                <a:ea typeface="+mn-lt"/>
                <a:cs typeface="Times New Roman"/>
              </a:rPr>
              <a:t>EduGen</a:t>
            </a:r>
            <a:r>
              <a:rPr lang="en-US" sz="3200" dirty="0">
                <a:latin typeface="Times New Roman"/>
                <a:ea typeface="+mn-lt"/>
                <a:cs typeface="Times New Roman"/>
              </a:rPr>
              <a:t> is an AI tool that helps educators quickly create slideshow presentations and narrated educational videos from their course materials. It can take PDFs, extract the important text and images, and use that information to generate grounded slide content with fewer made-up details.</a:t>
            </a:r>
          </a:p>
          <a:p>
            <a:pPr algn="ctr"/>
            <a:r>
              <a:rPr lang="en-US" sz="3200" dirty="0">
                <a:latin typeface="Times New Roman"/>
                <a:ea typeface="+mn-lt"/>
                <a:cs typeface="Times New Roman"/>
              </a:rPr>
              <a:t>Teachers can either build presentations from their own materials or generate slides from a topic prompt. The system automatically handles tasks like choosing content, formatting slides, selecting images, adding narration, generating captions, and creating transitions. It also includes an editor so educators can manually adjust slides or request changes in plain language before producing the final video.</a:t>
            </a:r>
            <a:endParaRPr lang="en-US" sz="3200" dirty="0">
              <a:latin typeface="Times New Roman"/>
              <a:cs typeface="Times New Roman"/>
            </a:endParaRPr>
          </a:p>
          <a:p>
            <a:pPr algn="ctr"/>
            <a:r>
              <a:rPr lang="en-US" sz="3200" dirty="0">
                <a:latin typeface="Times New Roman"/>
                <a:ea typeface="+mn-lt"/>
                <a:cs typeface="Times New Roman"/>
              </a:rPr>
              <a:t>In short, </a:t>
            </a:r>
            <a:r>
              <a:rPr lang="en-US" sz="3200" dirty="0" err="1">
                <a:latin typeface="Times New Roman"/>
                <a:ea typeface="+mn-lt"/>
                <a:cs typeface="Times New Roman"/>
              </a:rPr>
              <a:t>EduGen</a:t>
            </a:r>
            <a:r>
              <a:rPr lang="en-US" sz="3200" dirty="0">
                <a:latin typeface="Times New Roman"/>
                <a:ea typeface="+mn-lt"/>
                <a:cs typeface="Times New Roman"/>
              </a:rPr>
              <a:t> is designed to save educators time by automating the video lesson creation process while still giving them control over the final content.</a:t>
            </a:r>
            <a:endParaRPr lang="en-US" dirty="0">
              <a:latin typeface="Times New Roman"/>
              <a:ea typeface="+mn-lt"/>
              <a:cs typeface="Times New Roman"/>
            </a:endParaRPr>
          </a:p>
          <a:p>
            <a:pPr algn="ctr"/>
            <a:endParaRPr lang="en-US" sz="3200" dirty="0">
              <a:latin typeface="Times New Roman"/>
              <a:ea typeface="+mn-lt"/>
              <a:cs typeface="Times New Roman"/>
            </a:endParaRPr>
          </a:p>
          <a:p>
            <a:pPr algn="ctr"/>
            <a:endParaRPr lang="en-US" sz="32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120F8A5A-C351-A120-0006-A4CECF93F15B}"/>
              </a:ext>
            </a:extLst>
          </p:cNvPr>
          <p:cNvSpPr txBox="1"/>
          <p:nvPr/>
        </p:nvSpPr>
        <p:spPr>
          <a:xfrm>
            <a:off x="15799878" y="6118923"/>
            <a:ext cx="12283440" cy="6001643"/>
          </a:xfrm>
          <a:prstGeom prst="rect">
            <a:avLst/>
          </a:prstGeom>
          <a:noFill/>
        </p:spPr>
        <p:txBody>
          <a:bodyPr wrap="square" rtlCol="0">
            <a:spAutoFit/>
          </a:bodyPr>
          <a:lstStyle/>
          <a:p>
            <a:pPr algn="ctr"/>
            <a:r>
              <a:rPr lang="en-US" sz="4800" b="1" u="sng" dirty="0">
                <a:latin typeface="Times New Roman" panose="02020603050405020304" pitchFamily="18" charset="0"/>
                <a:cs typeface="Times New Roman" panose="02020603050405020304" pitchFamily="18" charset="0"/>
              </a:rPr>
              <a:t>Applications</a:t>
            </a:r>
          </a:p>
          <a:p>
            <a:r>
              <a:rPr lang="en-US" sz="4000" dirty="0">
                <a:latin typeface="Times New Roman" panose="02020603050405020304" pitchFamily="18" charset="0"/>
                <a:cs typeface="Times New Roman" panose="02020603050405020304" pitchFamily="18" charset="0"/>
              </a:rPr>
              <a:t>For Educators: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Generate lecture slides from course PDFs or textbooks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Create narrated video lessons with no other tools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Easily update and reformat slide when course material changes</a:t>
            </a:r>
          </a:p>
          <a:p>
            <a:endParaRPr lang="en-US" sz="32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For Students: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Create review slides from readings or notes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Generate video summaries of course slides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Convert dense readings into clear, structured visual explanations</a:t>
            </a:r>
          </a:p>
          <a:p>
            <a:pPr marL="457200" indent="-457200">
              <a:buFont typeface="Arial" panose="020B0604020202020204" pitchFamily="34" charset="0"/>
              <a:buChar char="•"/>
            </a:pPr>
            <a:endParaRPr lang="en-US" sz="32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189AB76-CDF9-9D77-1BD1-702B9CD26647}"/>
              </a:ext>
            </a:extLst>
          </p:cNvPr>
          <p:cNvSpPr txBox="1"/>
          <p:nvPr/>
        </p:nvSpPr>
        <p:spPr>
          <a:xfrm>
            <a:off x="15929851" y="12772688"/>
            <a:ext cx="12057996" cy="3785652"/>
          </a:xfrm>
          <a:prstGeom prst="rect">
            <a:avLst/>
          </a:prstGeom>
          <a:noFill/>
        </p:spPr>
        <p:txBody>
          <a:bodyPr wrap="square" rtlCol="0">
            <a:spAutoFit/>
          </a:bodyPr>
          <a:lstStyle/>
          <a:p>
            <a:pPr algn="ctr"/>
            <a:r>
              <a:rPr lang="en-US" sz="4800" b="1" u="sng" dirty="0">
                <a:latin typeface="Times New Roman" panose="02020603050405020304" pitchFamily="18" charset="0"/>
                <a:cs typeface="Times New Roman" panose="02020603050405020304" pitchFamily="18" charset="0"/>
              </a:rPr>
              <a:t>Features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Upload PDFs or paste text to automatically generate slides</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Customize slide themes, colors, and text sized before and after generation</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Edit, add, or remove content</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Reposition images, choose from an image gallery, or upload your own images for full control over layout</a:t>
            </a:r>
          </a:p>
        </p:txBody>
      </p:sp>
      <p:pic>
        <p:nvPicPr>
          <p:cNvPr id="14" name="Picture 13">
            <a:extLst>
              <a:ext uri="{FF2B5EF4-FFF2-40B4-BE49-F238E27FC236}">
                <a16:creationId xmlns:a16="http://schemas.microsoft.com/office/drawing/2014/main" id="{8199AED7-4DA7-028F-197B-045D6A71D168}"/>
              </a:ext>
            </a:extLst>
          </p:cNvPr>
          <p:cNvPicPr>
            <a:picLocks noChangeAspect="1"/>
          </p:cNvPicPr>
          <p:nvPr/>
        </p:nvPicPr>
        <p:blipFill>
          <a:blip r:embed="rId4"/>
          <a:stretch>
            <a:fillRect/>
          </a:stretch>
        </p:blipFill>
        <p:spPr>
          <a:xfrm>
            <a:off x="14375667" y="17707196"/>
            <a:ext cx="15166198" cy="10735337"/>
          </a:xfrm>
          <a:prstGeom prst="rect">
            <a:avLst/>
          </a:prstGeom>
        </p:spPr>
      </p:pic>
      <p:pic>
        <p:nvPicPr>
          <p:cNvPr id="3" name="Picture 2" descr="A diagram of a presentation&#10;&#10;AI-generated content may be incorrect.">
            <a:extLst>
              <a:ext uri="{FF2B5EF4-FFF2-40B4-BE49-F238E27FC236}">
                <a16:creationId xmlns:a16="http://schemas.microsoft.com/office/drawing/2014/main" id="{F6A5C857-0942-681E-4B7A-203A9A34DA2E}"/>
              </a:ext>
            </a:extLst>
          </p:cNvPr>
          <p:cNvPicPr>
            <a:picLocks noChangeAspect="1"/>
          </p:cNvPicPr>
          <p:nvPr/>
        </p:nvPicPr>
        <p:blipFill>
          <a:blip r:embed="rId5"/>
          <a:srcRect l="998" r="499" b="273"/>
          <a:stretch>
            <a:fillRect/>
          </a:stretch>
        </p:blipFill>
        <p:spPr>
          <a:xfrm>
            <a:off x="2765470" y="12660758"/>
            <a:ext cx="10429380" cy="19308916"/>
          </a:xfrm>
          <a:prstGeom prst="rect">
            <a:avLst/>
          </a:prstGeom>
        </p:spPr>
      </p:pic>
      <p:sp>
        <p:nvSpPr>
          <p:cNvPr id="5" name="TextBox 4">
            <a:extLst>
              <a:ext uri="{FF2B5EF4-FFF2-40B4-BE49-F238E27FC236}">
                <a16:creationId xmlns:a16="http://schemas.microsoft.com/office/drawing/2014/main" id="{B1CD32A0-A8E9-99EC-1D9C-14FA6BE1133F}"/>
              </a:ext>
            </a:extLst>
          </p:cNvPr>
          <p:cNvSpPr txBox="1"/>
          <p:nvPr/>
        </p:nvSpPr>
        <p:spPr>
          <a:xfrm>
            <a:off x="20619532" y="28756127"/>
            <a:ext cx="27432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t>QR Codes</a:t>
            </a:r>
          </a:p>
        </p:txBody>
      </p:sp>
      <p:pic>
        <p:nvPicPr>
          <p:cNvPr id="7" name="Picture 6" descr="A screenshot of a computer&#10;&#10;AI-generated content may be incorrect.">
            <a:extLst>
              <a:ext uri="{FF2B5EF4-FFF2-40B4-BE49-F238E27FC236}">
                <a16:creationId xmlns:a16="http://schemas.microsoft.com/office/drawing/2014/main" id="{D1E7B432-94A1-2F3F-694B-7CF6E712BF12}"/>
              </a:ext>
            </a:extLst>
          </p:cNvPr>
          <p:cNvPicPr>
            <a:picLocks noChangeAspect="1"/>
          </p:cNvPicPr>
          <p:nvPr/>
        </p:nvPicPr>
        <p:blipFill>
          <a:blip r:embed="rId6"/>
          <a:stretch>
            <a:fillRect/>
          </a:stretch>
        </p:blipFill>
        <p:spPr>
          <a:xfrm>
            <a:off x="31136352" y="4508759"/>
            <a:ext cx="11520469" cy="8250434"/>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8C604B80-3912-B2D3-CE12-0D0757476A53}"/>
              </a:ext>
            </a:extLst>
          </p:cNvPr>
          <p:cNvPicPr>
            <a:picLocks noChangeAspect="1"/>
          </p:cNvPicPr>
          <p:nvPr/>
        </p:nvPicPr>
        <p:blipFill>
          <a:blip r:embed="rId7"/>
          <a:stretch>
            <a:fillRect/>
          </a:stretch>
        </p:blipFill>
        <p:spPr>
          <a:xfrm>
            <a:off x="31111819" y="13152014"/>
            <a:ext cx="11569536" cy="9149920"/>
          </a:xfrm>
          <a:prstGeom prst="rect">
            <a:avLst/>
          </a:prstGeom>
        </p:spPr>
      </p:pic>
      <p:pic>
        <p:nvPicPr>
          <p:cNvPr id="9" name="Picture 8" descr="A screenshot of a video&#10;&#10;AI-generated content may be incorrect.">
            <a:extLst>
              <a:ext uri="{FF2B5EF4-FFF2-40B4-BE49-F238E27FC236}">
                <a16:creationId xmlns:a16="http://schemas.microsoft.com/office/drawing/2014/main" id="{51970D3B-8B94-953C-847C-BA1D30C75A34}"/>
              </a:ext>
            </a:extLst>
          </p:cNvPr>
          <p:cNvPicPr>
            <a:picLocks noChangeAspect="1"/>
          </p:cNvPicPr>
          <p:nvPr/>
        </p:nvPicPr>
        <p:blipFill>
          <a:blip r:embed="rId8"/>
          <a:stretch>
            <a:fillRect/>
          </a:stretch>
        </p:blipFill>
        <p:spPr>
          <a:xfrm>
            <a:off x="31119180" y="22673180"/>
            <a:ext cx="11554812" cy="7637836"/>
          </a:xfrm>
          <a:prstGeom prst="rect">
            <a:avLst/>
          </a:prstGeom>
        </p:spPr>
      </p:pic>
    </p:spTree>
    <p:extLst>
      <p:ext uri="{BB962C8B-B14F-4D97-AF65-F5344CB8AC3E}">
        <p14:creationId xmlns:p14="http://schemas.microsoft.com/office/powerpoint/2010/main" val="32423663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274</Words>
  <Application>Microsoft Office PowerPoint</Application>
  <PresentationFormat>Custom</PresentationFormat>
  <Paragraphs>23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Joyner, Richard</dc:creator>
  <cp:lastModifiedBy>Richard Joyner</cp:lastModifiedBy>
  <cp:revision>61</cp:revision>
  <dcterms:created xsi:type="dcterms:W3CDTF">2026-04-10T04:34:26Z</dcterms:created>
  <dcterms:modified xsi:type="dcterms:W3CDTF">2026-04-13T14:39:48Z</dcterms:modified>
</cp:coreProperties>
</file>